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A9C0AFA-7C33-44E5-A8B9-F4BAD1E0E548}" type="datetimeFigureOut">
              <a:rPr lang="en-US" smtClean="0"/>
              <a:t>8/30/2014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C24FEE-D265-4829-91E1-DE4D7BE4FF2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phil-treasures-billboar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76400"/>
            <a:ext cx="7586133" cy="3810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yala-museum-proud-rac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100" y="1598295"/>
            <a:ext cx="7499350" cy="449961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-photo-of-old-manila-sidewalk-vendors-no-mmda-y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9800" y="1600200"/>
            <a:ext cx="4800600" cy="33004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ursuits-of-the-Modern-Pinoy-Phot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4475" y="1447800"/>
            <a:ext cx="4800600" cy="4800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0462601_10154316128445462_927601532397781199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4475" y="1447800"/>
            <a:ext cx="4800600" cy="48006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acs</dc:creator>
  <cp:lastModifiedBy>acs</cp:lastModifiedBy>
  <cp:revision>3</cp:revision>
  <dcterms:created xsi:type="dcterms:W3CDTF">2014-08-30T11:11:54Z</dcterms:created>
  <dcterms:modified xsi:type="dcterms:W3CDTF">2014-08-30T11:33:49Z</dcterms:modified>
</cp:coreProperties>
</file>